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0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3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1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9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4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9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1C66-0C9A-45DD-957B-45D70E869BCA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14BA-20D3-44BA-9C84-DE87D3E99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jpeg"/><Relationship Id="rId7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382" y="184731"/>
            <a:ext cx="3618937" cy="237187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556602"/>
            <a:ext cx="3887266" cy="2320579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5406" y="1454320"/>
            <a:ext cx="5803833" cy="326465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22" y="184731"/>
            <a:ext cx="4614993" cy="245554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4" name="Рисунок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0500" y="2640276"/>
            <a:ext cx="4338215" cy="234736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89" y="4538270"/>
            <a:ext cx="2955926" cy="231973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1" y="4525416"/>
            <a:ext cx="3645613" cy="231973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1" y="4234932"/>
            <a:ext cx="4586688" cy="2610214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65100">
              <a:srgbClr val="00B0F0"/>
            </a:glow>
          </a:effectLst>
        </p:spPr>
      </p:pic>
    </p:spTree>
    <p:extLst>
      <p:ext uri="{BB962C8B-B14F-4D97-AF65-F5344CB8AC3E}">
        <p14:creationId xmlns:p14="http://schemas.microsoft.com/office/powerpoint/2010/main" val="4037188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2018-06-03T09:46:16Z</dcterms:created>
  <dcterms:modified xsi:type="dcterms:W3CDTF">2018-06-03T10:16:20Z</dcterms:modified>
</cp:coreProperties>
</file>